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466" y="-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AC379-0639-4B74-92EB-9F3CEF49FB8D}" type="datetimeFigureOut">
              <a:rPr lang="zh-TW" altLang="en-US" smtClean="0"/>
              <a:pPr/>
              <a:t>2023/8/22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TW" altLang="en-US" smtClean="0"/>
              <a:t>心電圖室介紹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37E0F-3C26-4B98-8B08-7A8FF71722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9AD9F-71A0-45CC-A77B-49E86A9C92BA}" type="datetimeFigureOut">
              <a:rPr lang="zh-TW" altLang="en-US" smtClean="0"/>
              <a:pPr/>
              <a:t>2023/8/22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TW" altLang="en-US" smtClean="0"/>
              <a:t>心電圖室介紹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52C1D-0079-44E8-B66A-B21CE90EDE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529697"/>
            <a:ext cx="3357563" cy="112680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ext Box 78"/>
          <p:cNvSpPr txBox="1">
            <a:spLocks noChangeArrowheads="1"/>
          </p:cNvSpPr>
          <p:nvPr/>
        </p:nvSpPr>
        <p:spPr bwMode="auto">
          <a:xfrm>
            <a:off x="332656" y="4880992"/>
            <a:ext cx="626469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0" rIns="182880" bIns="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</a:pPr>
            <a:r>
              <a:rPr lang="zh-TW" altLang="zh-TW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★</a:t>
            </a:r>
            <a:r>
              <a:rPr lang="en-US" altLang="zh-TW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神經內科</a:t>
            </a:r>
            <a:r>
              <a:rPr lang="zh-TW" altLang="zh-TW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檢查答客問 </a:t>
            </a:r>
            <a:endParaRPr lang="en-US" altLang="zh-TW" sz="1500" b="1" dirty="0" smtClean="0">
              <a:solidFill>
                <a:srgbClr val="7030A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endParaRPr lang="zh-TW" altLang="zh-TW" sz="1300" dirty="0" smtClean="0">
              <a:solidFill>
                <a:srgbClr val="7030A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：請問神經傳導檢查需要多久的時間？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：一般檢查時間約半小時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主要視病人情況而定。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：請問神經傳導檢查的過程為何？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神經傳導檢查有兩種：神經傳導速度的檢查，利用電刺激操作，感覺會像電到一樣。另一種檢查是肌電圖檢查，利用肌電圖針，把針插在肌肉中，記錄肌肉纖維在靜止及用力時之電位變化，藉以檢查肌肉及末梢神經方面的疾病。扎針部位由檢查醫師評估決定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：請問神經傳導檢查做完後可以馬上看報告嗎？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：依照醫師約診的日期至門診看報告或預約一星期後的門診。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：小兒檢查助眠的鎮定劑對人體有傷害嗎？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：醫師事前已經評估患者的情況，會依據小孩的體重開鎮定劑輔助檢查。如果對於藥物仍有疑問可以至本院藥物諮詢處向藥劑師諮詢。</a:t>
            </a:r>
          </a:p>
          <a:p>
            <a:pPr marL="266700" indent="-266700">
              <a:lnSpc>
                <a:spcPts val="1800"/>
              </a:lnSpc>
            </a:pPr>
            <a:endParaRPr kumimoji="1" lang="zh-TW" altLang="en-US" sz="13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404664" y="272480"/>
            <a:ext cx="6301818" cy="4523763"/>
            <a:chOff x="307257" y="350879"/>
            <a:chExt cx="6301818" cy="4523763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403686" y="3095301"/>
              <a:ext cx="2017202" cy="1713683"/>
            </a:xfrm>
            <a:prstGeom prst="rect">
              <a:avLst/>
            </a:prstGeom>
            <a:solidFill>
              <a:srgbClr val="E1F1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4" name="Rectangle 63"/>
            <p:cNvSpPr>
              <a:spLocks noChangeArrowheads="1"/>
            </p:cNvSpPr>
            <p:nvPr/>
          </p:nvSpPr>
          <p:spPr bwMode="auto">
            <a:xfrm>
              <a:off x="307257" y="350879"/>
              <a:ext cx="169415" cy="4458105"/>
            </a:xfrm>
            <a:prstGeom prst="rect">
              <a:avLst/>
            </a:prstGeom>
            <a:solidFill>
              <a:srgbClr val="7EC2FF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0" name="Rectangle 64"/>
            <p:cNvSpPr>
              <a:spLocks noChangeArrowheads="1"/>
            </p:cNvSpPr>
            <p:nvPr/>
          </p:nvSpPr>
          <p:spPr bwMode="auto">
            <a:xfrm>
              <a:off x="2422515" y="363189"/>
              <a:ext cx="4186560" cy="2730303"/>
            </a:xfrm>
            <a:prstGeom prst="rect">
              <a:avLst/>
            </a:prstGeom>
            <a:solidFill>
              <a:srgbClr val="7EC2FF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9" name="Text Box 76"/>
            <p:cNvSpPr txBox="1">
              <a:spLocks noChangeArrowheads="1"/>
            </p:cNvSpPr>
            <p:nvPr/>
          </p:nvSpPr>
          <p:spPr bwMode="auto">
            <a:xfrm>
              <a:off x="2655183" y="500506"/>
              <a:ext cx="3870161" cy="1716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8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                  神經內科  </a:t>
              </a:r>
              <a:endParaRPr kumimoji="1" lang="en-US" altLang="zh-TW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〈</a:t>
              </a:r>
              <a:r>
                <a:rPr kumimoji="1" lang="zh-TW" altLang="en-US" sz="2000" b="1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檢查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衛教</a:t>
              </a: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Q&amp;A〉</a:t>
              </a:r>
              <a:endPara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endParaRPr>
            </a:p>
          </p:txBody>
        </p:sp>
        <p:sp>
          <p:nvSpPr>
            <p:cNvPr id="1028" name="Text Box 77"/>
            <p:cNvSpPr txBox="1">
              <a:spLocks noChangeArrowheads="1"/>
            </p:cNvSpPr>
            <p:nvPr/>
          </p:nvSpPr>
          <p:spPr bwMode="auto">
            <a:xfrm>
              <a:off x="3140968" y="2072680"/>
              <a:ext cx="3381325" cy="901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b" anchorCtr="0" compatLnSpc="1">
              <a:prstTxWarp prst="textNoShape">
                <a:avLst/>
              </a:prstTxWarp>
            </a:bodyPr>
            <a:lstStyle/>
            <a:p>
              <a:pPr lvl="0" algn="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修訂</a:t>
              </a:r>
              <a:r>
                <a:rPr kumimoji="1" lang="en-US" altLang="zh-TW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: 2023/08/08</a:t>
              </a:r>
              <a:r>
                <a:rPr kumimoji="1" lang="en-US" altLang="zh-TW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</a:t>
              </a:r>
              <a:endParaRPr kumimoji="1" lang="en-US" altLang="zh-TW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生理檢</a:t>
              </a: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細明體" pitchFamily="49" charset="-120"/>
                </a:rPr>
                <a:t>查</a:t>
              </a: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Meiryo" pitchFamily="34" charset="-128"/>
                </a:rPr>
                <a:t>科</a:t>
              </a:r>
              <a:endPara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pic>
          <p:nvPicPr>
            <p:cNvPr id="1031" name="Placehold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518296" y="3178200"/>
              <a:ext cx="4028880" cy="1112365"/>
            </a:xfrm>
            <a:prstGeom prst="rect">
              <a:avLst/>
            </a:prstGeom>
            <a:noFill/>
          </p:spPr>
        </p:pic>
        <p:sp>
          <p:nvSpPr>
            <p:cNvPr id="1035" name="Text Box 92"/>
            <p:cNvSpPr txBox="1">
              <a:spLocks noChangeArrowheads="1"/>
            </p:cNvSpPr>
            <p:nvPr/>
          </p:nvSpPr>
          <p:spPr bwMode="auto">
            <a:xfrm>
              <a:off x="332656" y="403796"/>
              <a:ext cx="2302585" cy="4170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182880" tIns="0" rIns="18288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8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衛教資訊</a:t>
              </a:r>
              <a:endParaRPr kumimoji="1" lang="zh-TW" sz="1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700" b="1" dirty="0" smtClean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700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800" b="1" dirty="0" smtClean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800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600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新竹馬偕紀念醫院</a:t>
              </a:r>
              <a:endParaRPr kumimoji="1" 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地址：</a:t>
              </a:r>
              <a:endParaRPr kumimoji="1" 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30071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新竹市光復路二段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690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號</a:t>
              </a:r>
              <a:endPara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電話：</a:t>
              </a:r>
              <a:endPara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03-5166868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，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03-6119595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電子郵件：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service@ms7.mmh.org.tw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lvl="0" eaLnBrk="0" fontAlgn="base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．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健康諮詢專線：</a:t>
              </a:r>
              <a:r>
                <a:rPr kumimoji="1" lang="en-US" altLang="zh-TW" sz="1000" dirty="0" smtClean="0"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03-5745098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/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週一～週五 上午  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9:00~12:00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                 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下午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14:00~17:00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週六至中午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12:00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，例假日休息</a:t>
              </a:r>
              <a:endPara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．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語音掛號電話：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03-5166516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．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人工掛號電話：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03-6118866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</a:t>
              </a:r>
              <a:r>
                <a:rPr kumimoji="1" lang="zh-TW" altLang="en-US" sz="1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週一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~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週五 上午 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8:00~17:00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</a:t>
              </a:r>
              <a:r>
                <a:rPr kumimoji="1" lang="zh-TW" altLang="en-US" sz="1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        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週六 上午 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8:00~12:00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2665809" y="4408686"/>
              <a:ext cx="3884935" cy="4659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標楷體" pitchFamily="65" charset="-120"/>
                  <a:cs typeface="Times New Roman" pitchFamily="18" charset="0"/>
                </a:rPr>
                <a:t>(C)Mackay Memorial Hospital All Rights Reserved</a:t>
              </a:r>
              <a:r>
                <a:rPr kumimoji="1" lang="en-US" altLang="zh-TW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標楷體" pitchFamily="65" charset="-120"/>
                  <a:cs typeface="Times New Roman" pitchFamily="18" charset="0"/>
                </a:rPr>
                <a:t>.  </a:t>
              </a:r>
              <a:endParaRPr kumimoji="1" lang="en-US" altLang="zh-TW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馬偕紀念醫院</a:t>
              </a: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  <a:ea typeface="標楷體" pitchFamily="65" charset="-120"/>
                  <a:cs typeface="Times New Roman" pitchFamily="18" charset="0"/>
                </a:rPr>
                <a:t> </a:t>
              </a: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著作權所有，並保留一切權利  </a:t>
              </a: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  <a:ea typeface="標楷體" pitchFamily="65" charset="-120"/>
                  <a:cs typeface="Times New Roman" pitchFamily="18" charset="0"/>
                </a:rPr>
                <a:t> </a:t>
              </a:r>
              <a:endPara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65125" y="11261197"/>
            <a:ext cx="6819900" cy="72231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45" name="Rectangle 63"/>
          <p:cNvSpPr>
            <a:spLocks noChangeArrowheads="1"/>
          </p:cNvSpPr>
          <p:nvPr/>
        </p:nvSpPr>
        <p:spPr bwMode="auto">
          <a:xfrm>
            <a:off x="332656" y="9241730"/>
            <a:ext cx="6264696" cy="72000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22" name="日期版面配置區 2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3662164" cy="527402"/>
          </a:xfrm>
        </p:spPr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3446140" cy="527402"/>
          </a:xfrm>
        </p:spPr>
        <p:txBody>
          <a:bodyPr/>
          <a:lstStyle/>
          <a:p>
            <a:r>
              <a:rPr lang="zh-TW" altLang="en-US" smtClean="0"/>
              <a:t>神經內科檢查衛教</a:t>
            </a:r>
            <a:r>
              <a:rPr lang="en-US" altLang="zh-TW" smtClean="0"/>
              <a:t>Q&amp;A</a:t>
            </a:r>
            <a:endParaRPr lang="zh-TW" altLang="en-US" dirty="0"/>
          </a:p>
        </p:txBody>
      </p:sp>
      <p:sp>
        <p:nvSpPr>
          <p:cNvPr id="4" name="Rectangle 63"/>
          <p:cNvSpPr>
            <a:spLocks noChangeArrowheads="1"/>
          </p:cNvSpPr>
          <p:nvPr/>
        </p:nvSpPr>
        <p:spPr bwMode="auto">
          <a:xfrm>
            <a:off x="332656" y="9241730"/>
            <a:ext cx="6264696" cy="72000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" name="Text Box 78"/>
          <p:cNvSpPr txBox="1">
            <a:spLocks noChangeArrowheads="1"/>
          </p:cNvSpPr>
          <p:nvPr/>
        </p:nvSpPr>
        <p:spPr bwMode="auto">
          <a:xfrm>
            <a:off x="332656" y="416496"/>
            <a:ext cx="6264696" cy="662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0" rIns="182880" bIns="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：請問腦波檢查需要多久的時間？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：檢查時間約半小時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主要視病人情況而定。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：請問作腦波檢查為何前後都要洗頭？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：因為腦波檢查前洗頭是為了增加檢查的準確性；檢查後洗頭是因為完成檢查後，有腦波膏在頭皮上，所以需返家洗頭。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：小兒檢查助眠鎮定劑何時吃？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：門診若需領藥者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請於檢查前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分鐘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先至藥局領藥後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至十樓腦波室報到後再服用。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：睡眠腦波檢查一定需要吃鎮定劑嗎？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：對成人或小孩而言，需在醫院內作睡眠腦波檢查都是一件困難的事，能作睡眠腦波成功最大的關鍵，是前一天檢查的準備，鎮定劑只是輔助增加成功的機率。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：請問腦波檢查做完後可以馬上看報告嗎？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：依照醫師約診的日期至門診看報告或預約一星期後的門診。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：請問顱血管超音波檢查需要多久的時間？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：一般檢查時間約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40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分鐘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主要視病人情況而定。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：請問顱血管超音波檢查做完後可以馬上看報告嗎？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：依照醫師約診的日期至門診看報告或預約一星期後的門診。</a:t>
            </a:r>
            <a:endParaRPr kumimoji="1" lang="zh-TW" altLang="en-US" sz="13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105</Words>
  <Application>Microsoft Office PowerPoint</Application>
  <PresentationFormat>A4 紙張 (210x297 公釐)</PresentationFormat>
  <Paragraphs>61</Paragraphs>
  <Slides>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投影片 1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</dc:creator>
  <cp:lastModifiedBy>hc</cp:lastModifiedBy>
  <cp:revision>34</cp:revision>
  <dcterms:created xsi:type="dcterms:W3CDTF">2017-05-18T04:03:29Z</dcterms:created>
  <dcterms:modified xsi:type="dcterms:W3CDTF">2023-08-22T07:50:33Z</dcterms:modified>
</cp:coreProperties>
</file>